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47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21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11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7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4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85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86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52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01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33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3/12/2022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07/relationships/hdphoto" Target="../media/hdphoto2.wdp"/><Relationship Id="rId7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Elon Musk wil vrij kunnen tweeten over Tesla | Foto | hln.be">
            <a:extLst>
              <a:ext uri="{FF2B5EF4-FFF2-40B4-BE49-F238E27FC236}">
                <a16:creationId xmlns:a16="http://schemas.microsoft.com/office/drawing/2014/main" id="{28E95898-F812-4BF4-9631-44AAFCD8F0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C68DCF-6C02-45D9-B021-BA5E261F29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nl-BE" sz="4800" dirty="0">
                <a:solidFill>
                  <a:srgbClr val="FFFFFF"/>
                </a:solidFill>
              </a:rPr>
              <a:t>Elon Musk</a:t>
            </a:r>
            <a:endParaRPr lang="en-GB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FFF83A-0783-4C64-A806-71463919B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r>
              <a:rPr lang="nl-BE" dirty="0">
                <a:solidFill>
                  <a:srgbClr val="FFFFFF"/>
                </a:solidFill>
              </a:rPr>
              <a:t>Door Ruben Jamart</a:t>
            </a:r>
            <a:endParaRPr lang="en-GB" dirty="0">
              <a:solidFill>
                <a:srgbClr val="FFFFFF"/>
              </a:solidFill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329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lon Musk: Aiming for the Stars (2021) - IMDb">
            <a:extLst>
              <a:ext uri="{FF2B5EF4-FFF2-40B4-BE49-F238E27FC236}">
                <a16:creationId xmlns:a16="http://schemas.microsoft.com/office/drawing/2014/main" id="{769DC16A-9C53-458B-B420-D60663C07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105" y="-28943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689628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Elon musk: INHOUD</a:t>
            </a:r>
            <a:endParaRPr lang="en-GB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D969D-D63A-41F4-87AC-C60BCBD77F97}"/>
              </a:ext>
            </a:extLst>
          </p:cNvPr>
          <p:cNvSpPr txBox="1"/>
          <p:nvPr/>
        </p:nvSpPr>
        <p:spPr>
          <a:xfrm>
            <a:off x="881455" y="1289146"/>
            <a:ext cx="6321449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Wie is het? 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Geschiedenis?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Tesla?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SpaceX?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NEURALINK?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THE BORING    </a:t>
            </a:r>
            <a:b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COMPANY?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bereikt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Motivatie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Wat is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mijn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sz="2800" b="1" cap="all" spc="600" dirty="0" err="1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mening</a:t>
            </a:r>
            <a:r>
              <a:rPr lang="en-GB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98957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6896287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Wie is ELON MUSK?</a:t>
            </a:r>
            <a:endParaRPr lang="en-GB" sz="4000" dirty="0"/>
          </a:p>
        </p:txBody>
      </p:sp>
      <p:pic>
        <p:nvPicPr>
          <p:cNvPr id="3074" name="Picture 2" descr="Elon Musk">
            <a:extLst>
              <a:ext uri="{FF2B5EF4-FFF2-40B4-BE49-F238E27FC236}">
                <a16:creationId xmlns:a16="http://schemas.microsoft.com/office/drawing/2014/main" id="{7061373F-F809-4331-9396-1066332D8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7" b="98788" l="2423" r="98509">
                        <a14:foregroundMark x1="19292" y1="93427" x2="56477" y2="87832"/>
                        <a14:foregroundMark x1="56477" y1="87832" x2="87884" y2="96690"/>
                        <a14:foregroundMark x1="62022" y1="83170" x2="80056" y2="86107"/>
                        <a14:foregroundMark x1="80056" y1="86107" x2="98555" y2="94872"/>
                        <a14:foregroundMark x1="38770" y1="15152" x2="55266" y2="16503"/>
                        <a14:foregroundMark x1="55266" y1="16503" x2="56244" y2="17995"/>
                        <a14:foregroundMark x1="57875" y1="18834" x2="58714" y2="20699"/>
                        <a14:foregroundMark x1="62628" y1="26620" x2="63048" y2="28065"/>
                        <a14:foregroundMark x1="61370" y1="26620" x2="61370" y2="29510"/>
                        <a14:foregroundMark x1="62815" y1="27040" x2="65098" y2="27040"/>
                        <a14:foregroundMark x1="24837" y1="63823" x2="16403" y2="42471"/>
                        <a14:foregroundMark x1="18453" y1="54172" x2="15564" y2="42657"/>
                        <a14:foregroundMark x1="16403" y1="48811" x2="18453" y2="53333"/>
                        <a14:foregroundMark x1="16403" y1="51096" x2="18639" y2="53566"/>
                        <a14:foregroundMark x1="69385" y1="95664" x2="31873" y2="98834"/>
                        <a14:foregroundMark x1="31873" y1="98834" x2="65284" y2="94452"/>
                        <a14:foregroundMark x1="65284" y1="94452" x2="67754" y2="95897"/>
                        <a14:foregroundMark x1="82945" y1="85408" x2="87279" y2="87273"/>
                        <a14:foregroundMark x1="85834" y1="82145" x2="90121" y2="81305"/>
                        <a14:foregroundMark x1="86021" y1="80047" x2="85601" y2="74126"/>
                        <a14:foregroundMark x1="91799" y1="73473" x2="90541" y2="70210"/>
                        <a14:foregroundMark x1="62628" y1="79021" x2="60345" y2="75524"/>
                        <a14:foregroundMark x1="31407" y1="87040" x2="21528" y2="94452"/>
                        <a14:foregroundMark x1="21528" y1="94452" x2="21342" y2="94452"/>
                        <a14:foregroundMark x1="26048" y1="82937" x2="15797" y2="91981"/>
                        <a14:foregroundMark x1="26281" y1="80699" x2="11883" y2="89324"/>
                        <a14:foregroundMark x1="22973" y1="82331" x2="10019" y2="89744"/>
                        <a14:foregroundMark x1="17847" y1="83963" x2="6524" y2="89510"/>
                        <a14:foregroundMark x1="18453" y1="83357" x2="6151" y2="87459"/>
                        <a14:foregroundMark x1="61184" y1="25221" x2="60158" y2="24988"/>
                        <a14:foregroundMark x1="6151" y1="94266" x2="2423" y2="96084"/>
                        <a14:foregroundMark x1="82339" y1="82517" x2="82153" y2="77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506" y="3175210"/>
            <a:ext cx="3684494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5" y="1289146"/>
            <a:ext cx="4578051" cy="49398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FOTO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VRIENDIN</a:t>
            </a:r>
            <a:b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(GRIMES)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7 KINDEREN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TESLA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SPACEX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NEURALINK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Ceo the boring</a:t>
            </a:r>
            <a:b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company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endParaRPr lang="en-GB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6" name="Picture 4" descr="New parents Elon Musk and Grimes both as 'cuckoo' as the other: source">
            <a:extLst>
              <a:ext uri="{FF2B5EF4-FFF2-40B4-BE49-F238E27FC236}">
                <a16:creationId xmlns:a16="http://schemas.microsoft.com/office/drawing/2014/main" id="{C351BCA6-2631-4422-A782-2D9AB3B2C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5874"/>
            <a:ext cx="5521626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w many children does Elon Musk have?">
            <a:extLst>
              <a:ext uri="{FF2B5EF4-FFF2-40B4-BE49-F238E27FC236}">
                <a16:creationId xmlns:a16="http://schemas.microsoft.com/office/drawing/2014/main" id="{42BFC1DB-46D9-4129-903F-5F4186428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45874"/>
            <a:ext cx="5524184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he Story Behind the Tesla Logo - Web Design Ledger">
            <a:extLst>
              <a:ext uri="{FF2B5EF4-FFF2-40B4-BE49-F238E27FC236}">
                <a16:creationId xmlns:a16="http://schemas.microsoft.com/office/drawing/2014/main" id="{BE2252F9-4646-40A1-89DA-41F97AEEF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547" y="1645874"/>
            <a:ext cx="5558283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Via SpaceX van Elon Musk kunnen bedrijven reclame maken vanuit de ruimte">
            <a:extLst>
              <a:ext uri="{FF2B5EF4-FFF2-40B4-BE49-F238E27FC236}">
                <a16:creationId xmlns:a16="http://schemas.microsoft.com/office/drawing/2014/main" id="{632692C5-25DB-4054-977E-A4E4CF5F2F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547" y="1645874"/>
            <a:ext cx="5525888" cy="368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Neuralink v.s. Meta (Facebook): The Race for an Integrated Digital  Landscape | by Stephen Pelzel | Upskilling | Medium">
            <a:extLst>
              <a:ext uri="{FF2B5EF4-FFF2-40B4-BE49-F238E27FC236}">
                <a16:creationId xmlns:a16="http://schemas.microsoft.com/office/drawing/2014/main" id="{91CBF7C1-4528-434C-93A2-4783E03C3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7012" y="1937765"/>
            <a:ext cx="5513172" cy="30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The Boring Company Loop System - YouTube">
            <a:extLst>
              <a:ext uri="{FF2B5EF4-FFF2-40B4-BE49-F238E27FC236}">
                <a16:creationId xmlns:a16="http://schemas.microsoft.com/office/drawing/2014/main" id="{3CBBAE7D-41BD-4AAD-BB95-2C4391121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107" y="1937764"/>
            <a:ext cx="5509342" cy="30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680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7573358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GESCHiedenis ELON MUSK?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5026287" cy="45089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1971 geboren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10j: ouders scheiden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12J: Blastar gemaakt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17j: canada verhuisd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1995: afgestudeerd fysica &amp; economie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24J: ZIP2 met broer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1999: Paypal GESTICHT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2002: eerste kind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8CF68-1C3A-45D9-B45B-DA6FD2C2B91A}"/>
              </a:ext>
            </a:extLst>
          </p:cNvPr>
          <p:cNvSpPr txBox="1"/>
          <p:nvPr/>
        </p:nvSpPr>
        <p:spPr>
          <a:xfrm>
            <a:off x="6096000" y="1396722"/>
            <a:ext cx="5907741" cy="34932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31: Spacex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2004: INVESTEERDE TESLA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41j: hyperloop (trein)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2017: Neuralink GESTICHT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46J: Vriendin</a:t>
            </a:r>
          </a:p>
          <a:p>
            <a:pPr>
              <a:spcAft>
                <a:spcPts val="600"/>
              </a:spcAft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2021: SPACEX Rakket succes</a:t>
            </a:r>
          </a:p>
        </p:txBody>
      </p:sp>
    </p:spTree>
    <p:extLst>
      <p:ext uri="{BB962C8B-B14F-4D97-AF65-F5344CB8AC3E}">
        <p14:creationId xmlns:p14="http://schemas.microsoft.com/office/powerpoint/2010/main" val="487178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85B40B-DCF0-4456-B717-5ED1BD9118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344352" y="1377377"/>
            <a:ext cx="5126778" cy="5126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7573358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Wat is tesla?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7275957" cy="51244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Elektrische auto’s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Missie: transitie duurzame energie versnellen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Missie 2: beter maken dan benzineauto’s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Waarom tesla?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Veiligheid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Ingebouwde functies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4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Lage verbruikskosten (4.5€/100km)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nl-BE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32" name="Picture 8" descr="Tesla - PNG image with transparent background | Free Png Images">
            <a:extLst>
              <a:ext uri="{FF2B5EF4-FFF2-40B4-BE49-F238E27FC236}">
                <a16:creationId xmlns:a16="http://schemas.microsoft.com/office/drawing/2014/main" id="{4DCA0B1A-A40D-462F-89B1-F6997A4C9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2928" y="6105536"/>
            <a:ext cx="1611075" cy="752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5772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.00579 L -0.97435 -0.02662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724" y="-16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85B40B-DCF0-4456-B717-5ED1BD9118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344352" y="1377377"/>
            <a:ext cx="5126778" cy="5126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A89AB2-313F-422C-857D-5C0AE26D3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18" y="199410"/>
            <a:ext cx="7573358" cy="861383"/>
          </a:xfrm>
          <a:solidFill>
            <a:srgbClr val="FF0000"/>
          </a:solidFill>
        </p:spPr>
        <p:txBody>
          <a:bodyPr anchor="ctr"/>
          <a:lstStyle/>
          <a:p>
            <a:pPr algn="ctr"/>
            <a:r>
              <a:rPr lang="nl-BE" sz="4000" dirty="0"/>
              <a:t>Wat is SPACeX?</a:t>
            </a:r>
            <a:endParaRPr lang="en-GB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2EFF4B-2939-4EBF-B6DB-8BDD8BB65929}"/>
              </a:ext>
            </a:extLst>
          </p:cNvPr>
          <p:cNvSpPr txBox="1"/>
          <p:nvPr/>
        </p:nvSpPr>
        <p:spPr>
          <a:xfrm>
            <a:off x="881454" y="1289146"/>
            <a:ext cx="7275957" cy="40010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Ruimtetransport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Herbruikbare rakketten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OPGERICHT in 2002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Missie: Starship naar maan tegen 2025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Nieuw: 62M $, Gebruikt: 50M $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IN 2021: 1</a:t>
            </a:r>
            <a:r>
              <a:rPr lang="nl-BE" sz="2800" b="1" cap="all" spc="600" baseline="300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e</a:t>
            </a:r>
            <a:r>
              <a:rPr lang="nl-BE" sz="2800" b="1" cap="all" spc="600" dirty="0">
                <a:ln w="19050">
                  <a:solidFill>
                    <a:schemeClr val="tx2"/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 rakket succes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nl-BE" sz="2800" b="1" cap="all" spc="600" dirty="0">
              <a:ln w="19050">
                <a:solidFill>
                  <a:schemeClr val="tx2"/>
                </a:solidFill>
              </a:ln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62457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213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Trade Gothic Next Cond</vt:lpstr>
      <vt:lpstr>Trade Gothic Next Light</vt:lpstr>
      <vt:lpstr>PortalVTI</vt:lpstr>
      <vt:lpstr>Elon Musk</vt:lpstr>
      <vt:lpstr>Elon musk: INHOUD</vt:lpstr>
      <vt:lpstr>Wie is ELON MUSK?</vt:lpstr>
      <vt:lpstr>GESCHiedenis ELON MUSK?</vt:lpstr>
      <vt:lpstr>Wat is tesla?</vt:lpstr>
      <vt:lpstr>Wat is SPACeX?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Elon Musk</dc:title>
  <dc:creator>de fff</dc:creator>
  <cp:lastModifiedBy>de fff</cp:lastModifiedBy>
  <cp:revision>24</cp:revision>
  <dcterms:created xsi:type="dcterms:W3CDTF">2022-03-12T10:37:04Z</dcterms:created>
  <dcterms:modified xsi:type="dcterms:W3CDTF">2022-03-12T12:58:19Z</dcterms:modified>
</cp:coreProperties>
</file>

<file path=docProps/thumbnail.jpeg>
</file>